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0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24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163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88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2062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28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046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83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8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69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72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15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0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35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7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06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B1239-3EBF-4E64-B531-E8006BAEFC8D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E717F2-1F27-4374-9BD1-179A070F03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16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Dyslexiebeleid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docenten</a:t>
            </a:r>
            <a:endParaRPr lang="en-GB" dirty="0"/>
          </a:p>
          <a:p>
            <a:r>
              <a:rPr lang="en-GB" dirty="0" smtClean="0"/>
              <a:t>Les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Inhoud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Doelen</a:t>
            </a:r>
            <a:r>
              <a:rPr lang="en-GB" dirty="0" smtClean="0"/>
              <a:t> </a:t>
            </a:r>
            <a:r>
              <a:rPr lang="en-GB" dirty="0" smtClean="0"/>
              <a:t>(5)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Wat </a:t>
            </a:r>
            <a:r>
              <a:rPr lang="en-GB" dirty="0" err="1" smtClean="0"/>
              <a:t>hebben</a:t>
            </a:r>
            <a:r>
              <a:rPr lang="en-GB" dirty="0" smtClean="0"/>
              <a:t> we de </a:t>
            </a:r>
            <a:r>
              <a:rPr lang="en-GB" dirty="0" err="1" smtClean="0"/>
              <a:t>vorige</a:t>
            </a:r>
            <a:r>
              <a:rPr lang="en-GB" dirty="0" smtClean="0"/>
              <a:t> </a:t>
            </a:r>
            <a:r>
              <a:rPr lang="en-GB" dirty="0" err="1" smtClean="0"/>
              <a:t>keer</a:t>
            </a:r>
            <a:r>
              <a:rPr lang="en-GB" dirty="0" smtClean="0"/>
              <a:t> </a:t>
            </a:r>
            <a:r>
              <a:rPr lang="en-GB" dirty="0" err="1" smtClean="0"/>
              <a:t>gedaan</a:t>
            </a:r>
            <a:r>
              <a:rPr lang="en-GB" dirty="0" smtClean="0"/>
              <a:t> (5)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Evaluatie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 (10)</a:t>
            </a:r>
          </a:p>
          <a:p>
            <a:endParaRPr lang="en-GB" dirty="0"/>
          </a:p>
          <a:p>
            <a:r>
              <a:rPr lang="en-GB" dirty="0" err="1" smtClean="0"/>
              <a:t>Evaluatie</a:t>
            </a:r>
            <a:r>
              <a:rPr lang="en-GB" dirty="0" smtClean="0"/>
              <a:t> </a:t>
            </a:r>
            <a:r>
              <a:rPr lang="en-GB" dirty="0" smtClean="0"/>
              <a:t>L2S (15)</a:t>
            </a:r>
          </a:p>
          <a:p>
            <a:endParaRPr lang="en-GB" dirty="0"/>
          </a:p>
          <a:p>
            <a:r>
              <a:rPr lang="en-GB" dirty="0" smtClean="0"/>
              <a:t>Hoe nu </a:t>
            </a:r>
            <a:r>
              <a:rPr lang="en-GB" dirty="0" err="1" smtClean="0"/>
              <a:t>veder</a:t>
            </a:r>
            <a:r>
              <a:rPr lang="en-GB" dirty="0" smtClean="0"/>
              <a:t> (5)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03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Doelen</a:t>
            </a:r>
            <a:r>
              <a:rPr lang="en-GB" dirty="0" smtClean="0"/>
              <a:t> (5)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Aan</a:t>
            </a:r>
            <a:r>
              <a:rPr lang="en-GB" dirty="0" smtClean="0"/>
              <a:t> het </a:t>
            </a:r>
            <a:r>
              <a:rPr lang="en-GB" dirty="0" err="1" smtClean="0"/>
              <a:t>einde</a:t>
            </a:r>
            <a:r>
              <a:rPr lang="en-GB" dirty="0" smtClean="0"/>
              <a:t> van de les:</a:t>
            </a:r>
          </a:p>
          <a:p>
            <a:endParaRPr lang="en-GB" dirty="0"/>
          </a:p>
          <a:p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mijn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 over L2S </a:t>
            </a:r>
            <a:r>
              <a:rPr lang="en-GB" dirty="0" err="1" smtClean="0"/>
              <a:t>beantwoord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mijn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 over het </a:t>
            </a:r>
            <a:r>
              <a:rPr lang="en-GB" dirty="0" err="1" smtClean="0"/>
              <a:t>dyslexiebeleid</a:t>
            </a:r>
            <a:r>
              <a:rPr lang="en-GB" dirty="0" smtClean="0"/>
              <a:t> </a:t>
            </a:r>
            <a:r>
              <a:rPr lang="en-GB" dirty="0" err="1" smtClean="0"/>
              <a:t>beantwoord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Heb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mijn</a:t>
            </a:r>
            <a:r>
              <a:rPr lang="en-GB" dirty="0" smtClean="0"/>
              <a:t> </a:t>
            </a:r>
            <a:r>
              <a:rPr lang="en-GB" dirty="0" err="1" smtClean="0"/>
              <a:t>ervaingen</a:t>
            </a:r>
            <a:r>
              <a:rPr lang="en-GB" dirty="0" smtClean="0"/>
              <a:t> van de </a:t>
            </a:r>
            <a:r>
              <a:rPr lang="en-GB" dirty="0" err="1" smtClean="0"/>
              <a:t>afgelopen</a:t>
            </a:r>
            <a:r>
              <a:rPr lang="en-GB" dirty="0" smtClean="0"/>
              <a:t> </a:t>
            </a:r>
            <a:r>
              <a:rPr lang="en-GB" dirty="0" err="1" smtClean="0"/>
              <a:t>weken</a:t>
            </a:r>
            <a:r>
              <a:rPr lang="en-GB" dirty="0" smtClean="0"/>
              <a:t> </a:t>
            </a:r>
            <a:r>
              <a:rPr lang="en-GB" dirty="0" err="1" smtClean="0"/>
              <a:t>gedeeld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531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 </a:t>
            </a:r>
            <a:r>
              <a:rPr lang="en-GB" dirty="0" err="1" smtClean="0"/>
              <a:t>hebben</a:t>
            </a:r>
            <a:r>
              <a:rPr lang="en-GB" dirty="0" smtClean="0"/>
              <a:t> we de </a:t>
            </a:r>
            <a:r>
              <a:rPr lang="en-GB" dirty="0" err="1" smtClean="0"/>
              <a:t>vorige</a:t>
            </a:r>
            <a:r>
              <a:rPr lang="en-GB" dirty="0" smtClean="0"/>
              <a:t> </a:t>
            </a:r>
            <a:r>
              <a:rPr lang="en-GB" dirty="0" err="1" smtClean="0"/>
              <a:t>keer</a:t>
            </a:r>
            <a:r>
              <a:rPr lang="en-GB" dirty="0" smtClean="0"/>
              <a:t> </a:t>
            </a:r>
            <a:r>
              <a:rPr lang="en-GB" dirty="0" err="1" smtClean="0"/>
              <a:t>gedaan</a:t>
            </a:r>
            <a:r>
              <a:rPr lang="en-GB" dirty="0" smtClean="0"/>
              <a:t>? </a:t>
            </a:r>
            <a:r>
              <a:rPr lang="en-GB" dirty="0" smtClean="0"/>
              <a:t>(5)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Doel</a:t>
            </a:r>
            <a:r>
              <a:rPr lang="en-GB" dirty="0" smtClean="0"/>
              <a:t>: </a:t>
            </a:r>
            <a:r>
              <a:rPr lang="en-GB" dirty="0" err="1" smtClean="0"/>
              <a:t>Voor</a:t>
            </a:r>
            <a:r>
              <a:rPr lang="en-GB" dirty="0" err="1" smtClean="0"/>
              <a:t>kennis</a:t>
            </a:r>
            <a:r>
              <a:rPr lang="en-GB" dirty="0" smtClean="0"/>
              <a:t> </a:t>
            </a:r>
            <a:r>
              <a:rPr lang="en-GB" dirty="0" err="1" smtClean="0"/>
              <a:t>ophalen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err="1" smtClean="0"/>
              <a:t>Beantwoord</a:t>
            </a:r>
            <a:r>
              <a:rPr lang="en-GB" dirty="0" smtClean="0"/>
              <a:t>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 op de </a:t>
            </a:r>
            <a:r>
              <a:rPr lang="en-GB" dirty="0" err="1" smtClean="0"/>
              <a:t>wikiwijs</a:t>
            </a:r>
            <a:r>
              <a:rPr lang="en-GB" dirty="0"/>
              <a:t> </a:t>
            </a:r>
            <a:r>
              <a:rPr lang="en-GB" dirty="0" err="1" smtClean="0"/>
              <a:t>onder</a:t>
            </a:r>
            <a:r>
              <a:rPr lang="en-GB" dirty="0" smtClean="0"/>
              <a:t> het kopje ‘’Hoe </a:t>
            </a:r>
            <a:r>
              <a:rPr lang="en-GB" dirty="0" err="1" smtClean="0"/>
              <a:t>zat</a:t>
            </a:r>
            <a:r>
              <a:rPr lang="en-GB" dirty="0" smtClean="0"/>
              <a:t> het </a:t>
            </a:r>
            <a:r>
              <a:rPr lang="en-GB" dirty="0" err="1" smtClean="0"/>
              <a:t>ook</a:t>
            </a:r>
            <a:r>
              <a:rPr lang="en-GB" dirty="0" smtClean="0"/>
              <a:t> </a:t>
            </a:r>
            <a:r>
              <a:rPr lang="en-GB" dirty="0" err="1" smtClean="0"/>
              <a:t>alweer</a:t>
            </a:r>
            <a:r>
              <a:rPr lang="en-GB" dirty="0" smtClean="0"/>
              <a:t>?’’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1.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smtClean="0"/>
              <a:t>je nog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aantal</a:t>
            </a:r>
            <a:r>
              <a:rPr lang="en-GB" dirty="0" smtClean="0"/>
              <a:t> </a:t>
            </a:r>
            <a:r>
              <a:rPr lang="en-GB" dirty="0" err="1" smtClean="0"/>
              <a:t>rechten</a:t>
            </a:r>
            <a:r>
              <a:rPr lang="en-GB" dirty="0" smtClean="0"/>
              <a:t>/ </a:t>
            </a:r>
            <a:r>
              <a:rPr lang="en-GB" dirty="0" err="1" smtClean="0"/>
              <a:t>plichten</a:t>
            </a:r>
            <a:r>
              <a:rPr lang="en-GB" dirty="0" smtClean="0"/>
              <a:t> </a:t>
            </a:r>
            <a:r>
              <a:rPr lang="en-GB" dirty="0" err="1" smtClean="0"/>
              <a:t>opnoemen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2. Met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 </a:t>
            </a:r>
            <a:r>
              <a:rPr lang="en-GB" dirty="0" err="1" smtClean="0"/>
              <a:t>heb</a:t>
            </a:r>
            <a:r>
              <a:rPr lang="en-GB" dirty="0" smtClean="0"/>
              <a:t> je </a:t>
            </a:r>
            <a:r>
              <a:rPr lang="en-GB" dirty="0" err="1" smtClean="0"/>
              <a:t>geoefend</a:t>
            </a:r>
            <a:r>
              <a:rPr lang="en-GB" dirty="0" smtClean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26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Evaluatie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 (10)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err="1" smtClean="0"/>
              <a:t>Doel</a:t>
            </a:r>
            <a:r>
              <a:rPr lang="en-GB" dirty="0" smtClean="0"/>
              <a:t>: </a:t>
            </a:r>
            <a:r>
              <a:rPr lang="en-GB" dirty="0" err="1" smtClean="0"/>
              <a:t>Ervaringen</a:t>
            </a:r>
            <a:r>
              <a:rPr lang="en-GB" dirty="0" smtClean="0"/>
              <a:t> </a:t>
            </a:r>
            <a:r>
              <a:rPr lang="en-GB" dirty="0" err="1" smtClean="0"/>
              <a:t>delen</a:t>
            </a:r>
            <a:r>
              <a:rPr lang="en-GB" dirty="0" smtClean="0"/>
              <a:t> &amp; </a:t>
            </a:r>
            <a:r>
              <a:rPr lang="en-GB" dirty="0" err="1" smtClean="0"/>
              <a:t>vragen</a:t>
            </a:r>
            <a:r>
              <a:rPr lang="en-GB" dirty="0" smtClean="0"/>
              <a:t> </a:t>
            </a:r>
            <a:r>
              <a:rPr lang="en-GB" dirty="0" err="1" smtClean="0"/>
              <a:t>beantwoorden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Pak je </a:t>
            </a:r>
            <a:r>
              <a:rPr lang="en-GB" dirty="0" err="1" smtClean="0"/>
              <a:t>evaluatie</a:t>
            </a:r>
            <a:r>
              <a:rPr lang="en-GB" dirty="0" smtClean="0"/>
              <a:t> </a:t>
            </a:r>
            <a:r>
              <a:rPr lang="en-GB" dirty="0" err="1" smtClean="0"/>
              <a:t>blad</a:t>
            </a:r>
            <a:r>
              <a:rPr lang="en-GB" dirty="0" smtClean="0"/>
              <a:t> </a:t>
            </a:r>
            <a:r>
              <a:rPr lang="en-GB" dirty="0" err="1" smtClean="0"/>
              <a:t>erbij</a:t>
            </a:r>
            <a:r>
              <a:rPr lang="en-GB" dirty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beantwoord</a:t>
            </a:r>
            <a:r>
              <a:rPr lang="en-GB" dirty="0" smtClean="0"/>
              <a:t> </a:t>
            </a:r>
            <a:r>
              <a:rPr lang="en-GB" dirty="0"/>
              <a:t>de </a:t>
            </a:r>
            <a:r>
              <a:rPr lang="en-GB" dirty="0" err="1"/>
              <a:t>volgende</a:t>
            </a:r>
            <a:r>
              <a:rPr lang="en-GB" dirty="0"/>
              <a:t> </a:t>
            </a:r>
            <a:r>
              <a:rPr lang="en-GB" dirty="0" err="1"/>
              <a:t>vragen</a:t>
            </a:r>
            <a:r>
              <a:rPr lang="en-GB" dirty="0"/>
              <a:t> op de </a:t>
            </a:r>
            <a:r>
              <a:rPr lang="en-GB" dirty="0" err="1" smtClean="0"/>
              <a:t>wikiwijs</a:t>
            </a:r>
            <a:r>
              <a:rPr lang="en-GB" dirty="0" smtClean="0"/>
              <a:t> </a:t>
            </a:r>
            <a:r>
              <a:rPr lang="en-GB" dirty="0" err="1" smtClean="0"/>
              <a:t>onder</a:t>
            </a:r>
            <a:r>
              <a:rPr lang="en-GB" dirty="0" smtClean="0"/>
              <a:t> het kopje ‘’</a:t>
            </a:r>
            <a:r>
              <a:rPr lang="en-GB" dirty="0" err="1" smtClean="0"/>
              <a:t>Evaluatie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’’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1.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hulpmiddelen</a:t>
            </a:r>
            <a:r>
              <a:rPr lang="en-GB" dirty="0" smtClean="0"/>
              <a:t> </a:t>
            </a:r>
            <a:r>
              <a:rPr lang="en-GB" dirty="0" err="1" smtClean="0"/>
              <a:t>heb</a:t>
            </a:r>
            <a:r>
              <a:rPr lang="en-GB" dirty="0" smtClean="0"/>
              <a:t> je </a:t>
            </a:r>
            <a:r>
              <a:rPr lang="en-GB" dirty="0" err="1" smtClean="0"/>
              <a:t>uitgetest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r>
              <a:rPr lang="en-GB" dirty="0" smtClean="0"/>
              <a:t>         Wat </a:t>
            </a:r>
            <a:r>
              <a:rPr lang="en-GB" dirty="0" err="1" smtClean="0"/>
              <a:t>ging</a:t>
            </a:r>
            <a:r>
              <a:rPr lang="en-GB" dirty="0" smtClean="0"/>
              <a:t> </a:t>
            </a:r>
            <a:r>
              <a:rPr lang="en-GB" dirty="0" err="1" smtClean="0"/>
              <a:t>wel</a:t>
            </a:r>
            <a:r>
              <a:rPr lang="en-GB" dirty="0" smtClean="0"/>
              <a:t> </a:t>
            </a:r>
            <a:r>
              <a:rPr lang="en-GB" dirty="0" err="1" smtClean="0"/>
              <a:t>goed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wat </a:t>
            </a:r>
            <a:r>
              <a:rPr lang="en-GB" dirty="0" err="1" smtClean="0"/>
              <a:t>ging</a:t>
            </a:r>
            <a:r>
              <a:rPr lang="en-GB" dirty="0" smtClean="0"/>
              <a:t> </a:t>
            </a:r>
            <a:r>
              <a:rPr lang="en-GB" dirty="0" err="1" smtClean="0"/>
              <a:t>niet</a:t>
            </a:r>
            <a:r>
              <a:rPr lang="en-GB" dirty="0" smtClean="0"/>
              <a:t> </a:t>
            </a:r>
            <a:r>
              <a:rPr lang="en-GB" dirty="0" err="1" smtClean="0"/>
              <a:t>goed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2. </a:t>
            </a:r>
            <a:r>
              <a:rPr lang="en-GB" dirty="0" err="1" smtClean="0"/>
              <a:t>Houden</a:t>
            </a:r>
            <a:r>
              <a:rPr lang="en-GB" dirty="0" smtClean="0"/>
              <a:t> </a:t>
            </a:r>
            <a:r>
              <a:rPr lang="en-GB" dirty="0" err="1"/>
              <a:t>alle</a:t>
            </a:r>
            <a:r>
              <a:rPr lang="en-GB" dirty="0"/>
              <a:t> </a:t>
            </a:r>
            <a:r>
              <a:rPr lang="en-GB" dirty="0" err="1"/>
              <a:t>docenten</a:t>
            </a:r>
            <a:r>
              <a:rPr lang="en-GB" dirty="0"/>
              <a:t> </a:t>
            </a:r>
            <a:r>
              <a:rPr lang="en-GB" dirty="0" err="1"/>
              <a:t>zich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de </a:t>
            </a:r>
            <a:r>
              <a:rPr lang="en-GB" dirty="0" err="1"/>
              <a:t>afspraken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 smtClean="0"/>
              <a:t>3. </a:t>
            </a:r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nog </a:t>
            </a:r>
            <a:r>
              <a:rPr lang="en-GB" dirty="0" err="1" smtClean="0"/>
              <a:t>vragen</a:t>
            </a:r>
            <a:r>
              <a:rPr lang="en-GB" dirty="0" smtClean="0"/>
              <a:t>?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72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Evaluatie</a:t>
            </a:r>
            <a:r>
              <a:rPr lang="en-GB" dirty="0"/>
              <a:t> </a:t>
            </a:r>
            <a:r>
              <a:rPr lang="en-GB" dirty="0" smtClean="0"/>
              <a:t>L2S (15)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err="1"/>
              <a:t>Doel</a:t>
            </a:r>
            <a:r>
              <a:rPr lang="en-GB" dirty="0"/>
              <a:t>: </a:t>
            </a:r>
            <a:r>
              <a:rPr lang="en-GB" dirty="0" err="1"/>
              <a:t>Ervaringen</a:t>
            </a:r>
            <a:r>
              <a:rPr lang="en-GB" dirty="0"/>
              <a:t> </a:t>
            </a:r>
            <a:r>
              <a:rPr lang="en-GB" dirty="0" err="1"/>
              <a:t>delen</a:t>
            </a:r>
            <a:r>
              <a:rPr lang="en-GB" dirty="0"/>
              <a:t> &amp; </a:t>
            </a:r>
            <a:r>
              <a:rPr lang="en-GB" dirty="0" err="1"/>
              <a:t>vragen</a:t>
            </a:r>
            <a:r>
              <a:rPr lang="en-GB" dirty="0"/>
              <a:t> </a:t>
            </a:r>
            <a:r>
              <a:rPr lang="en-GB" dirty="0" err="1"/>
              <a:t>beantwoorden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Pak </a:t>
            </a:r>
            <a:r>
              <a:rPr lang="en-GB" dirty="0"/>
              <a:t>je </a:t>
            </a:r>
            <a:r>
              <a:rPr lang="en-GB" dirty="0" err="1"/>
              <a:t>evaluatie</a:t>
            </a:r>
            <a:r>
              <a:rPr lang="en-GB" dirty="0"/>
              <a:t> </a:t>
            </a:r>
            <a:r>
              <a:rPr lang="en-GB" dirty="0" err="1"/>
              <a:t>blad</a:t>
            </a:r>
            <a:r>
              <a:rPr lang="en-GB" dirty="0"/>
              <a:t> </a:t>
            </a:r>
            <a:r>
              <a:rPr lang="en-GB" dirty="0" err="1"/>
              <a:t>erbij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beantwoord</a:t>
            </a:r>
            <a:r>
              <a:rPr lang="en-GB" dirty="0"/>
              <a:t> de </a:t>
            </a:r>
            <a:r>
              <a:rPr lang="en-GB" dirty="0" err="1"/>
              <a:t>volgende</a:t>
            </a:r>
            <a:r>
              <a:rPr lang="en-GB" dirty="0"/>
              <a:t> </a:t>
            </a:r>
            <a:r>
              <a:rPr lang="en-GB" dirty="0" err="1"/>
              <a:t>vragen</a:t>
            </a:r>
            <a:r>
              <a:rPr lang="en-GB" dirty="0"/>
              <a:t> op de </a:t>
            </a:r>
            <a:r>
              <a:rPr lang="en-GB" dirty="0" err="1"/>
              <a:t>wikiwijs</a:t>
            </a:r>
            <a:r>
              <a:rPr lang="en-GB" dirty="0"/>
              <a:t> </a:t>
            </a:r>
            <a:r>
              <a:rPr lang="en-GB" dirty="0" err="1"/>
              <a:t>onder</a:t>
            </a:r>
            <a:r>
              <a:rPr lang="en-GB" dirty="0"/>
              <a:t> het kopje ‘’</a:t>
            </a:r>
            <a:r>
              <a:rPr lang="en-GB" dirty="0" err="1"/>
              <a:t>Evaluatie</a:t>
            </a:r>
            <a:r>
              <a:rPr lang="en-GB" dirty="0"/>
              <a:t> </a:t>
            </a:r>
            <a:r>
              <a:rPr lang="en-GB" dirty="0" smtClean="0"/>
              <a:t>L2S’’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1. Wat </a:t>
            </a:r>
            <a:r>
              <a:rPr lang="en-GB" dirty="0" err="1" smtClean="0"/>
              <a:t>ging</a:t>
            </a:r>
            <a:r>
              <a:rPr lang="en-GB" dirty="0" smtClean="0"/>
              <a:t> </a:t>
            </a:r>
            <a:r>
              <a:rPr lang="en-GB" dirty="0" err="1" smtClean="0"/>
              <a:t>wel</a:t>
            </a:r>
            <a:r>
              <a:rPr lang="en-GB" dirty="0" smtClean="0"/>
              <a:t> </a:t>
            </a:r>
            <a:r>
              <a:rPr lang="en-GB" dirty="0" err="1" smtClean="0"/>
              <a:t>goed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smtClean="0"/>
              <a:t>2. Wat </a:t>
            </a:r>
            <a:r>
              <a:rPr lang="en-GB" dirty="0" err="1" smtClean="0"/>
              <a:t>ging</a:t>
            </a:r>
            <a:r>
              <a:rPr lang="en-GB" dirty="0" smtClean="0"/>
              <a:t> </a:t>
            </a:r>
            <a:r>
              <a:rPr lang="en-GB" dirty="0" err="1" smtClean="0"/>
              <a:t>niet</a:t>
            </a:r>
            <a:r>
              <a:rPr lang="en-GB" dirty="0" smtClean="0"/>
              <a:t> </a:t>
            </a:r>
            <a:r>
              <a:rPr lang="en-GB" dirty="0" err="1" smtClean="0"/>
              <a:t>goed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3.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/>
              <a:t>vragen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nog?</a:t>
            </a:r>
          </a:p>
          <a:p>
            <a:endParaRPr lang="en-GB" dirty="0"/>
          </a:p>
          <a:p>
            <a:r>
              <a:rPr lang="en-GB" dirty="0" smtClean="0"/>
              <a:t>4. Ga je L2S </a:t>
            </a:r>
            <a:r>
              <a:rPr lang="en-GB" dirty="0" err="1" smtClean="0"/>
              <a:t>vaker</a:t>
            </a:r>
            <a:r>
              <a:rPr lang="en-GB" dirty="0" smtClean="0"/>
              <a:t> </a:t>
            </a:r>
            <a:r>
              <a:rPr lang="en-GB" dirty="0" err="1" smtClean="0"/>
              <a:t>gebruiken</a:t>
            </a:r>
            <a:r>
              <a:rPr lang="en-GB" dirty="0" smtClean="0"/>
              <a:t>? </a:t>
            </a:r>
            <a:r>
              <a:rPr lang="en-GB" dirty="0" err="1" smtClean="0"/>
              <a:t>Waarom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64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Hoe nu </a:t>
            </a:r>
            <a:r>
              <a:rPr lang="en-GB" dirty="0" err="1" smtClean="0"/>
              <a:t>verder</a:t>
            </a:r>
            <a:r>
              <a:rPr lang="en-GB" dirty="0" smtClean="0"/>
              <a:t> (5)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err="1" smtClean="0"/>
              <a:t>Doel</a:t>
            </a:r>
            <a:r>
              <a:rPr lang="en-GB" dirty="0" smtClean="0"/>
              <a:t>: </a:t>
            </a:r>
            <a:r>
              <a:rPr lang="en-GB" dirty="0" err="1" smtClean="0"/>
              <a:t>vragen</a:t>
            </a:r>
            <a:r>
              <a:rPr lang="en-GB" dirty="0" smtClean="0"/>
              <a:t> </a:t>
            </a:r>
            <a:r>
              <a:rPr lang="en-GB" dirty="0" err="1" smtClean="0"/>
              <a:t>beantwoorden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vooruit</a:t>
            </a:r>
            <a:r>
              <a:rPr lang="en-GB" dirty="0" smtClean="0"/>
              <a:t> </a:t>
            </a:r>
            <a:r>
              <a:rPr lang="en-GB" dirty="0" err="1" smtClean="0"/>
              <a:t>kijken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Wat nu? </a:t>
            </a:r>
          </a:p>
          <a:p>
            <a:endParaRPr lang="en-GB" dirty="0"/>
          </a:p>
          <a:p>
            <a:r>
              <a:rPr lang="en-GB" dirty="0" smtClean="0"/>
              <a:t>Is het </a:t>
            </a:r>
            <a:r>
              <a:rPr lang="en-GB" dirty="0" err="1" smtClean="0"/>
              <a:t>dyslexiebeleid</a:t>
            </a:r>
            <a:r>
              <a:rPr lang="en-GB" dirty="0" smtClean="0"/>
              <a:t> wat </a:t>
            </a:r>
            <a:r>
              <a:rPr lang="en-GB" dirty="0" err="1" smtClean="0"/>
              <a:t>duidelijker</a:t>
            </a:r>
            <a:r>
              <a:rPr lang="en-GB" dirty="0" smtClean="0"/>
              <a:t> nu?</a:t>
            </a:r>
          </a:p>
          <a:p>
            <a:endParaRPr lang="en-GB" dirty="0"/>
          </a:p>
          <a:p>
            <a:r>
              <a:rPr lang="en-GB" dirty="0" err="1" smtClean="0"/>
              <a:t>Weet</a:t>
            </a:r>
            <a:r>
              <a:rPr lang="en-GB" dirty="0" smtClean="0"/>
              <a:t> je </a:t>
            </a:r>
            <a:r>
              <a:rPr lang="en-GB" dirty="0" err="1" smtClean="0"/>
              <a:t>waar</a:t>
            </a:r>
            <a:r>
              <a:rPr lang="en-GB" dirty="0" smtClean="0"/>
              <a:t> je de informative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vinden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err="1" smtClean="0"/>
              <a:t>Weet</a:t>
            </a:r>
            <a:r>
              <a:rPr lang="en-GB" dirty="0" smtClean="0"/>
              <a:t> je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wie</a:t>
            </a:r>
            <a:r>
              <a:rPr lang="en-GB" dirty="0" smtClean="0"/>
              <a:t> je </a:t>
            </a:r>
            <a:r>
              <a:rPr lang="en-GB" dirty="0" err="1" smtClean="0"/>
              <a:t>terecht</a:t>
            </a:r>
            <a:r>
              <a:rPr lang="en-GB" dirty="0" smtClean="0"/>
              <a:t>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smtClean="0"/>
              <a:t>Het is nu </a:t>
            </a:r>
            <a:r>
              <a:rPr lang="en-GB" dirty="0" err="1" smtClean="0"/>
              <a:t>aan</a:t>
            </a:r>
            <a:r>
              <a:rPr lang="en-GB" dirty="0" smtClean="0"/>
              <a:t> </a:t>
            </a:r>
            <a:r>
              <a:rPr lang="en-GB" dirty="0" err="1" smtClean="0"/>
              <a:t>jou</a:t>
            </a:r>
            <a:r>
              <a:rPr lang="en-GB" dirty="0" smtClean="0"/>
              <a:t> om </a:t>
            </a:r>
            <a:r>
              <a:rPr lang="en-GB" dirty="0" err="1" smtClean="0"/>
              <a:t>ervoor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zorgen</a:t>
            </a:r>
            <a:r>
              <a:rPr lang="en-GB" dirty="0" smtClean="0"/>
              <a:t> </a:t>
            </a:r>
            <a:r>
              <a:rPr lang="en-GB" dirty="0" err="1" smtClean="0"/>
              <a:t>dat</a:t>
            </a:r>
            <a:r>
              <a:rPr lang="en-GB" dirty="0" smtClean="0"/>
              <a:t> je </a:t>
            </a:r>
            <a:r>
              <a:rPr lang="en-GB" dirty="0" err="1" smtClean="0"/>
              <a:t>optimaal</a:t>
            </a:r>
            <a:r>
              <a:rPr lang="en-GB" dirty="0" smtClean="0"/>
              <a:t> </a:t>
            </a:r>
            <a:r>
              <a:rPr lang="en-GB" dirty="0" err="1" smtClean="0"/>
              <a:t>gebruik</a:t>
            </a:r>
            <a:r>
              <a:rPr lang="en-GB" dirty="0" smtClean="0"/>
              <a:t> </a:t>
            </a:r>
            <a:r>
              <a:rPr lang="en-GB" dirty="0" err="1" smtClean="0"/>
              <a:t>maakt</a:t>
            </a:r>
            <a:r>
              <a:rPr lang="en-GB" dirty="0" smtClean="0"/>
              <a:t> van de </a:t>
            </a:r>
            <a:r>
              <a:rPr lang="en-GB" dirty="0" err="1" smtClean="0"/>
              <a:t>hulp</a:t>
            </a:r>
            <a:r>
              <a:rPr lang="en-GB" dirty="0" smtClean="0"/>
              <a:t> die je </a:t>
            </a:r>
            <a:r>
              <a:rPr lang="en-GB" dirty="0" err="1" smtClean="0"/>
              <a:t>kan</a:t>
            </a:r>
            <a:r>
              <a:rPr lang="en-GB" dirty="0" smtClean="0"/>
              <a:t> </a:t>
            </a:r>
            <a:r>
              <a:rPr lang="en-GB" dirty="0" err="1" smtClean="0"/>
              <a:t>krijgen</a:t>
            </a:r>
            <a:r>
              <a:rPr lang="en-GB" dirty="0" smtClean="0"/>
              <a:t>!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5712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Doelen</a:t>
            </a:r>
            <a:r>
              <a:rPr lang="en-GB" dirty="0" smtClean="0"/>
              <a:t> </a:t>
            </a:r>
            <a:r>
              <a:rPr lang="en-GB" dirty="0" err="1" smtClean="0"/>
              <a:t>behaald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Aan</a:t>
            </a:r>
            <a:r>
              <a:rPr lang="en-GB" dirty="0"/>
              <a:t> het </a:t>
            </a:r>
            <a:r>
              <a:rPr lang="en-GB" dirty="0" err="1"/>
              <a:t>einde</a:t>
            </a:r>
            <a:r>
              <a:rPr lang="en-GB" dirty="0"/>
              <a:t> van de les:</a:t>
            </a:r>
          </a:p>
          <a:p>
            <a:endParaRPr lang="en-GB" dirty="0"/>
          </a:p>
          <a:p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mijn</a:t>
            </a:r>
            <a:r>
              <a:rPr lang="en-GB" dirty="0"/>
              <a:t> </a:t>
            </a:r>
            <a:r>
              <a:rPr lang="en-GB" dirty="0" err="1"/>
              <a:t>vragen</a:t>
            </a:r>
            <a:r>
              <a:rPr lang="en-GB" dirty="0"/>
              <a:t> over L2S </a:t>
            </a:r>
            <a:r>
              <a:rPr lang="en-GB" dirty="0" err="1"/>
              <a:t>beantwoord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mijn</a:t>
            </a:r>
            <a:r>
              <a:rPr lang="en-GB" dirty="0"/>
              <a:t> </a:t>
            </a:r>
            <a:r>
              <a:rPr lang="en-GB" dirty="0" err="1"/>
              <a:t>vragen</a:t>
            </a:r>
            <a:r>
              <a:rPr lang="en-GB" dirty="0"/>
              <a:t> over het </a:t>
            </a:r>
            <a:r>
              <a:rPr lang="en-GB" dirty="0" err="1"/>
              <a:t>dyslexiebeleid</a:t>
            </a:r>
            <a:r>
              <a:rPr lang="en-GB" dirty="0"/>
              <a:t> </a:t>
            </a:r>
            <a:r>
              <a:rPr lang="en-GB" dirty="0" err="1"/>
              <a:t>beantwoord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Heb</a:t>
            </a:r>
            <a:r>
              <a:rPr lang="en-GB" dirty="0"/>
              <a:t> </a:t>
            </a:r>
            <a:r>
              <a:rPr lang="en-GB" dirty="0" err="1"/>
              <a:t>ik</a:t>
            </a:r>
            <a:r>
              <a:rPr lang="en-GB" dirty="0"/>
              <a:t> </a:t>
            </a:r>
            <a:r>
              <a:rPr lang="en-GB" dirty="0" err="1"/>
              <a:t>mijn</a:t>
            </a:r>
            <a:r>
              <a:rPr lang="en-GB" dirty="0"/>
              <a:t> </a:t>
            </a:r>
            <a:r>
              <a:rPr lang="en-GB" dirty="0" err="1"/>
              <a:t>ervaingen</a:t>
            </a:r>
            <a:r>
              <a:rPr lang="en-GB" dirty="0"/>
              <a:t> van de </a:t>
            </a:r>
            <a:r>
              <a:rPr lang="en-GB" dirty="0" err="1"/>
              <a:t>afgelopen</a:t>
            </a:r>
            <a:r>
              <a:rPr lang="en-GB" dirty="0"/>
              <a:t> </a:t>
            </a:r>
            <a:r>
              <a:rPr lang="en-GB" dirty="0" err="1"/>
              <a:t>weken</a:t>
            </a:r>
            <a:r>
              <a:rPr lang="en-GB" dirty="0"/>
              <a:t> </a:t>
            </a:r>
            <a:r>
              <a:rPr lang="en-GB" dirty="0" err="1"/>
              <a:t>gedeeld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429332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2816</TotalTime>
  <Words>352</Words>
  <Application>Microsoft Office PowerPoint</Application>
  <PresentationFormat>Breedbeeld</PresentationFormat>
  <Paragraphs>72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Sliert</vt:lpstr>
      <vt:lpstr>Dyslexiebeleid</vt:lpstr>
      <vt:lpstr>Inhoud</vt:lpstr>
      <vt:lpstr>Doelen (5)</vt:lpstr>
      <vt:lpstr>Wat hebben we de vorige keer gedaan? (5)</vt:lpstr>
      <vt:lpstr>Evaluatie hulpmiddelen (10)</vt:lpstr>
      <vt:lpstr>Evaluatie L2S (15)</vt:lpstr>
      <vt:lpstr>Hoe nu verder (5)</vt:lpstr>
      <vt:lpstr>Doelen behaald?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Dyslexiebeleid</dc:title>
  <dc:creator>Rothuizen, J.</dc:creator>
  <cp:lastModifiedBy>Rothuizen, J.</cp:lastModifiedBy>
  <cp:revision>11</cp:revision>
  <dcterms:created xsi:type="dcterms:W3CDTF">2019-04-01T13:19:42Z</dcterms:created>
  <dcterms:modified xsi:type="dcterms:W3CDTF">2019-04-04T16:13:23Z</dcterms:modified>
</cp:coreProperties>
</file>